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3C46-C9E0-446C-8B08-6944B7572999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BC0-27EF-432F-B40E-66844BEA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5FBC0-27EF-432F-B40E-66844BEAFA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7E880C-1706-449F-BFF4-324F11D1503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6D5BF1-92D1-4105-9902-3E919522C6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</a:t>
            </a:r>
            <a:r>
              <a:rPr lang="en-US" smtClean="0"/>
              <a:t>Rules and Procedures </a:t>
            </a:r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Sant’s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The Bell is going to ring, what do I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4000" dirty="0"/>
              <a:t>Students will remain in their assigned desks at the end of the class period until the teacher dismisses class</a:t>
            </a:r>
            <a:r>
              <a:rPr lang="en-US" sz="4000" dirty="0" smtClean="0"/>
              <a:t>.</a:t>
            </a:r>
          </a:p>
          <a:p>
            <a:pPr lvl="1"/>
            <a:r>
              <a:rPr lang="en-US" sz="4000" dirty="0" smtClean="0"/>
              <a:t>calculators </a:t>
            </a:r>
            <a:r>
              <a:rPr lang="en-US" sz="4000" dirty="0"/>
              <a:t>are turned </a:t>
            </a:r>
            <a:r>
              <a:rPr lang="en-US" sz="4000" dirty="0" smtClean="0"/>
              <a:t>in</a:t>
            </a:r>
          </a:p>
          <a:p>
            <a:pPr lvl="1"/>
            <a:r>
              <a:rPr lang="en-US" sz="4000" dirty="0" smtClean="0"/>
              <a:t>desks are straightened</a:t>
            </a:r>
          </a:p>
          <a:p>
            <a:pPr lvl="1"/>
            <a:r>
              <a:rPr lang="en-US" sz="4000" dirty="0" smtClean="0"/>
              <a:t>papers  on the floor are picked up</a:t>
            </a:r>
          </a:p>
          <a:p>
            <a:pPr lvl="1"/>
            <a:r>
              <a:rPr lang="en-US" sz="4000" dirty="0" smtClean="0"/>
              <a:t>You get to wait and leave last if you line up at the door before being excused.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Notice the students are waiting for the teacher to excuse them!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3482637" cy="470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51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hammer.wav"/>
          </p:stSnd>
        </p:sndAc>
      </p:transition>
    </mc:Choice>
    <mc:Fallback>
      <p:transition spd="slow"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Students will remain seated in their desks during class unless given permission to do otherwise</a:t>
            </a:r>
            <a:r>
              <a:rPr lang="en-US" dirty="0" smtClean="0"/>
              <a:t>.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What an obedient child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5867400" cy="384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4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Students will respond</a:t>
            </a:r>
            <a:r>
              <a:rPr lang="en-US" i="1" u="sng" dirty="0"/>
              <a:t> immediately </a:t>
            </a:r>
            <a:r>
              <a:rPr lang="en-US" dirty="0"/>
              <a:t>to teacher request for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99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53531"/>
      </p:ext>
    </p:extLst>
  </p:cSld>
  <p:clrMapOvr>
    <a:masterClrMapping/>
  </p:clrMapOvr>
  <p:transition spd="slow">
    <p:wip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Talking? (of course, when appropriate)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Students will raise their hand and wait for permission to talk unless otherwise assigned (i.e.  when doing group or partner work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The following applies if I have to stop instruction because you are talking.</a:t>
            </a:r>
          </a:p>
          <a:p>
            <a:pPr lvl="1"/>
            <a:r>
              <a:rPr lang="en-US" dirty="0"/>
              <a:t>First offense: Warning (unless behavior is continual)</a:t>
            </a:r>
          </a:p>
          <a:p>
            <a:pPr lvl="1"/>
            <a:r>
              <a:rPr lang="en-US" dirty="0"/>
              <a:t>Second offense: Student sent to back of classroom or change of seat.</a:t>
            </a:r>
          </a:p>
          <a:p>
            <a:pPr lvl="1"/>
            <a:r>
              <a:rPr lang="en-US" dirty="0"/>
              <a:t>Third offense: Student is sent to hallway for teacher conference</a:t>
            </a:r>
            <a:r>
              <a:rPr lang="en-US" dirty="0" smtClean="0"/>
              <a:t>/ perhaps parent is contacted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that: Referral to VP.</a:t>
            </a:r>
          </a:p>
        </p:txBody>
      </p:sp>
    </p:spTree>
    <p:extLst>
      <p:ext uri="{BB962C8B-B14F-4D97-AF65-F5344CB8AC3E}">
        <p14:creationId xmlns:p14="http://schemas.microsoft.com/office/powerpoint/2010/main" val="1835731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199"/>
            <a:ext cx="2938463" cy="484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92980"/>
      </p:ext>
    </p:extLst>
  </p:cSld>
  <p:clrMapOvr>
    <a:masterClrMapping/>
  </p:clrMapOvr>
  <p:transition spd="slow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if I finish early?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students finish early, they may </a:t>
            </a:r>
            <a:endParaRPr lang="en-US" dirty="0" smtClean="0"/>
          </a:p>
          <a:p>
            <a:pPr lvl="0"/>
            <a:r>
              <a:rPr lang="en-US" dirty="0" smtClean="0"/>
              <a:t>a</a:t>
            </a:r>
            <a:r>
              <a:rPr lang="en-US" dirty="0"/>
              <a:t>) </a:t>
            </a:r>
            <a:r>
              <a:rPr lang="en-US" dirty="0" smtClean="0"/>
              <a:t>read</a:t>
            </a:r>
          </a:p>
          <a:p>
            <a:pPr lvl="0"/>
            <a:r>
              <a:rPr lang="en-US" dirty="0" smtClean="0"/>
              <a:t>b</a:t>
            </a:r>
            <a:r>
              <a:rPr lang="en-US" dirty="0"/>
              <a:t>) work on an assignment for another </a:t>
            </a:r>
            <a:r>
              <a:rPr lang="en-US" dirty="0" smtClean="0"/>
              <a:t>class</a:t>
            </a:r>
          </a:p>
          <a:p>
            <a:pPr lvl="0"/>
            <a:r>
              <a:rPr lang="en-US" dirty="0" smtClean="0"/>
              <a:t>c</a:t>
            </a:r>
            <a:r>
              <a:rPr lang="en-US" dirty="0"/>
              <a:t>) write </a:t>
            </a:r>
            <a:endParaRPr lang="en-US" dirty="0" smtClean="0"/>
          </a:p>
          <a:p>
            <a:pPr lvl="0"/>
            <a:r>
              <a:rPr lang="en-US" dirty="0" smtClean="0"/>
              <a:t>d)draw</a:t>
            </a:r>
          </a:p>
          <a:p>
            <a:pPr lvl="0"/>
            <a:r>
              <a:rPr lang="en-US" dirty="0" smtClean="0"/>
              <a:t>e) work on the class puzzle </a:t>
            </a:r>
          </a:p>
          <a:p>
            <a:pPr lvl="0"/>
            <a:r>
              <a:rPr lang="en-US" dirty="0"/>
              <a:t>f</a:t>
            </a:r>
            <a:r>
              <a:rPr lang="en-US" dirty="0" smtClean="0"/>
              <a:t>) do something else appropriate with teacher permission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5"/>
            <a:ext cx="7620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84184"/>
      </p:ext>
    </p:extLst>
  </p:cSld>
  <p:clrMapOvr>
    <a:masterClrMapping/>
  </p:clrMapOvr>
  <p:transition spd="slow">
    <p:wip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 was absent….(</a:t>
            </a:r>
            <a:r>
              <a:rPr lang="en-US" dirty="0" err="1" smtClean="0"/>
              <a:t>wah</a:t>
            </a:r>
            <a:r>
              <a:rPr lang="en-US" dirty="0" smtClean="0"/>
              <a:t> </a:t>
            </a:r>
            <a:r>
              <a:rPr lang="en-US" dirty="0" err="1" smtClean="0"/>
              <a:t>wah</a:t>
            </a:r>
            <a:r>
              <a:rPr lang="en-US" dirty="0" smtClean="0"/>
              <a:t> </a:t>
            </a:r>
            <a:r>
              <a:rPr lang="en-US" dirty="0" err="1" smtClean="0"/>
              <a:t>wah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absent, students will get notes and assignments from the class </a:t>
            </a:r>
            <a:r>
              <a:rPr lang="en-US" dirty="0" smtClean="0"/>
              <a:t>website or another student</a:t>
            </a:r>
          </a:p>
          <a:p>
            <a:pPr lvl="0"/>
            <a:r>
              <a:rPr lang="en-US" dirty="0" smtClean="0"/>
              <a:t>complete </a:t>
            </a:r>
            <a:r>
              <a:rPr lang="en-US" dirty="0"/>
              <a:t>the </a:t>
            </a:r>
            <a:r>
              <a:rPr lang="en-US" dirty="0" smtClean="0"/>
              <a:t>assignment</a:t>
            </a:r>
          </a:p>
          <a:p>
            <a:pPr lvl="0"/>
            <a:r>
              <a:rPr lang="en-US" dirty="0" smtClean="0"/>
              <a:t>and </a:t>
            </a:r>
            <a:r>
              <a:rPr lang="en-US" dirty="0"/>
              <a:t>turn in within a week to get credit. 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TESTS CAN BE MADE UP FOR ONE WEEK AFTER A STUDENT RETURNS TO SCHOOL.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6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7" y="0"/>
            <a:ext cx="74492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96549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Mrs. </a:t>
            </a:r>
            <a:r>
              <a:rPr lang="en-US" dirty="0" err="1" smtClean="0"/>
              <a:t>Sant’s</a:t>
            </a:r>
            <a:r>
              <a:rPr lang="en-US" dirty="0" smtClean="0"/>
              <a:t> class!  </a:t>
            </a:r>
            <a:br>
              <a:rPr lang="en-US" dirty="0" smtClean="0"/>
            </a:br>
            <a:r>
              <a:rPr lang="en-US" dirty="0" smtClean="0"/>
              <a:t>Class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6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Do what the teacher asks/be on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645920" lvl="6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task.</a:t>
            </a:r>
          </a:p>
          <a:p>
            <a:pPr lvl="6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Use appropriate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language</a:t>
            </a:r>
          </a:p>
          <a:p>
            <a:pPr lvl="6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Keep hands/body/objects to self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lvl="6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Be on time, prepared and ready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645920" lvl="6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participate.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Frequently Asked Questions </a:t>
            </a:r>
            <a:br>
              <a:rPr lang="en-US" dirty="0" smtClean="0"/>
            </a:br>
            <a:r>
              <a:rPr lang="en-US" dirty="0" smtClean="0"/>
              <a:t>(FAQs)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1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eat food during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Yes, if you bring enough for everyone and share.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03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bring a drink to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Yes.  As long as it is water!</a:t>
            </a:r>
          </a:p>
          <a:p>
            <a:r>
              <a:rPr lang="en-US" dirty="0"/>
              <a:t>A drink other than water </a:t>
            </a:r>
            <a:r>
              <a:rPr lang="en-US" dirty="0" smtClean="0"/>
              <a:t>will </a:t>
            </a:r>
            <a:r>
              <a:rPr lang="en-US" dirty="0"/>
              <a:t>be placed on the back counter for the class </a:t>
            </a:r>
            <a:r>
              <a:rPr lang="en-US" dirty="0" smtClean="0"/>
              <a:t>period.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733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86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I text or call someone during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if </a:t>
            </a:r>
            <a:r>
              <a:rPr lang="en-US" dirty="0"/>
              <a:t>you want your phone taken away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you are using your phone in class, you will be asked to give it to the teacher for the class period.</a:t>
            </a:r>
          </a:p>
          <a:p>
            <a:pPr lvl="1"/>
            <a:r>
              <a:rPr lang="en-US" dirty="0"/>
              <a:t>If you are defiant about the giving the phone to the teacher, the hall monitor will be called to come and take it; then the VP may give it to you after school, or they may call a parent to come and pick it up.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31432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9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listen to my I-pod?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after a test and during individual work time</a:t>
            </a:r>
            <a:r>
              <a:rPr lang="en-US" dirty="0" smtClean="0"/>
              <a:t>.</a:t>
            </a:r>
          </a:p>
          <a:p>
            <a:r>
              <a:rPr lang="en-US" dirty="0"/>
              <a:t>If you have your headphones in your ear during teacher instruction, your IPOD is given to the teacher until the end of the period; or given to the hall monitor or VP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4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I move to sit by my friend to work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Yes-- when specified by the teacher</a:t>
            </a:r>
            <a:r>
              <a:rPr lang="en-US" dirty="0" smtClean="0"/>
              <a:t>.</a:t>
            </a:r>
          </a:p>
          <a:p>
            <a:r>
              <a:rPr lang="en-US" dirty="0"/>
              <a:t>Students sitting together to do their work (unless specified by the teacher) will get a zero on the assignment.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34790"/>
            <a:ext cx="4152900" cy="259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86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I make an inappropriate comment?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(examples: calling out, crude or foul language, rude comments to other students or teacher</a:t>
            </a:r>
            <a:r>
              <a:rPr lang="en-US" dirty="0" smtClean="0"/>
              <a:t>)</a:t>
            </a:r>
          </a:p>
          <a:p>
            <a:r>
              <a:rPr lang="en-US" smtClean="0"/>
              <a:t>See </a:t>
            </a:r>
            <a:r>
              <a:rPr lang="en-US" dirty="0"/>
              <a:t>consequences for talking in class. With serious violations, student is sent directly to VP.</a:t>
            </a: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87863"/>
            <a:ext cx="1752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sleep in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miss out on instruction and lose points</a:t>
            </a:r>
            <a:r>
              <a:rPr lang="en-US" dirty="0" smtClean="0"/>
              <a:t>.</a:t>
            </a:r>
          </a:p>
          <a:p>
            <a:r>
              <a:rPr lang="en-US" dirty="0"/>
              <a:t>If sleeping, student will not be allowed to make up </a:t>
            </a:r>
            <a:r>
              <a:rPr lang="en-US" dirty="0" smtClean="0"/>
              <a:t>that in class assignment..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6193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3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I throw objects at others or the garbage?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NO, Why not?</a:t>
            </a:r>
          </a:p>
          <a:p>
            <a:r>
              <a:rPr lang="en-US" dirty="0"/>
              <a:t>Student picks up fifteen pieces of paper/trash from the floor.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4" y="3345542"/>
            <a:ext cx="2352675" cy="27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write on the desk?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/>
              <a:t>Student cleans all desks in the </a:t>
            </a:r>
            <a:r>
              <a:rPr lang="en-US" dirty="0" smtClean="0"/>
              <a:t>classroom</a:t>
            </a:r>
            <a:r>
              <a:rPr lang="en-US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33337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0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Procedures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I need to bring a pencil every single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course, so you can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participate.</a:t>
            </a:r>
          </a:p>
          <a:p>
            <a:r>
              <a:rPr lang="en-US" dirty="0"/>
              <a:t>Students can trade a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personal </a:t>
            </a:r>
            <a:r>
              <a:rPr lang="en-US" dirty="0"/>
              <a:t>belonging to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borrow </a:t>
            </a:r>
            <a:r>
              <a:rPr lang="en-US" dirty="0"/>
              <a:t>a pencil/pen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if </a:t>
            </a:r>
            <a:r>
              <a:rPr lang="en-US" dirty="0"/>
              <a:t>the teacher has one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383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89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happens if I do what is expected?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the satisfaction of a job well done.</a:t>
            </a:r>
          </a:p>
          <a:p>
            <a:r>
              <a:rPr lang="en-US" dirty="0"/>
              <a:t>Good </a:t>
            </a:r>
            <a:r>
              <a:rPr lang="en-US" dirty="0" smtClean="0"/>
              <a:t>grades </a:t>
            </a:r>
          </a:p>
          <a:p>
            <a:r>
              <a:rPr lang="en-US" dirty="0" smtClean="0"/>
              <a:t>Students</a:t>
            </a:r>
            <a:r>
              <a:rPr lang="en-US" dirty="0"/>
              <a:t>’ parents and teachers are </a:t>
            </a:r>
            <a:r>
              <a:rPr lang="en-US" dirty="0" smtClean="0"/>
              <a:t>pleased</a:t>
            </a:r>
          </a:p>
          <a:p>
            <a:r>
              <a:rPr lang="en-US" dirty="0" smtClean="0"/>
              <a:t>Student </a:t>
            </a:r>
            <a:r>
              <a:rPr lang="en-US" dirty="0"/>
              <a:t>feels good about themselves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might even get a positive </a:t>
            </a:r>
            <a:r>
              <a:rPr lang="en-US" smtClean="0"/>
              <a:t>note or </a:t>
            </a:r>
            <a:r>
              <a:rPr lang="en-US" dirty="0" smtClean="0"/>
              <a:t>phone call home!</a:t>
            </a:r>
          </a:p>
          <a:p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36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enter and start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Students will perform bell work immediately after entering the classroom.</a:t>
            </a:r>
          </a:p>
          <a:p>
            <a:pPr lvl="1"/>
            <a:r>
              <a:rPr lang="en-US" dirty="0" smtClean="0"/>
              <a:t>Enter class respectfully</a:t>
            </a:r>
          </a:p>
          <a:p>
            <a:pPr lvl="1"/>
            <a:r>
              <a:rPr lang="en-US" dirty="0" smtClean="0"/>
              <a:t>Starter will be in basket OR</a:t>
            </a:r>
          </a:p>
          <a:p>
            <a:pPr lvl="1"/>
            <a:r>
              <a:rPr lang="en-US" dirty="0" smtClean="0"/>
              <a:t>You may have  question of the day on the board</a:t>
            </a:r>
          </a:p>
          <a:p>
            <a:pPr lvl="2"/>
            <a:r>
              <a:rPr lang="en-US" dirty="0" smtClean="0"/>
              <a:t>If you have  a question of the day—answer the question and put it in the yellow basket on Mrs. </a:t>
            </a:r>
            <a:r>
              <a:rPr lang="en-US" dirty="0" err="1" smtClean="0"/>
              <a:t>Sant’s</a:t>
            </a:r>
            <a:r>
              <a:rPr lang="en-US" dirty="0" smtClean="0"/>
              <a:t> desk</a:t>
            </a:r>
          </a:p>
          <a:p>
            <a:pPr lvl="2"/>
            <a:r>
              <a:rPr lang="en-US" dirty="0" smtClean="0"/>
              <a:t>Then you will do the starter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"/>
            <a:ext cx="7848600" cy="63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3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6000" dirty="0" smtClean="0"/>
              <a:t>Meetings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600" dirty="0" smtClean="0"/>
              <a:t>All students </a:t>
            </a:r>
            <a:r>
              <a:rPr lang="en-US" sz="3600" dirty="0"/>
              <a:t>will participate in class meetings.</a:t>
            </a:r>
          </a:p>
          <a:p>
            <a:pPr lvl="1"/>
            <a:r>
              <a:rPr lang="en-US" sz="3600" dirty="0" smtClean="0"/>
              <a:t>Get in a circle quickly</a:t>
            </a:r>
          </a:p>
          <a:p>
            <a:pPr lvl="1"/>
            <a:r>
              <a:rPr lang="en-US" sz="3600" dirty="0" smtClean="0"/>
              <a:t>Speak when you are holding the “stick”</a:t>
            </a:r>
          </a:p>
          <a:p>
            <a:pPr lvl="1"/>
            <a:r>
              <a:rPr lang="en-US" sz="3600" dirty="0" smtClean="0"/>
              <a:t>Offer a compliment or appreciation OR</a:t>
            </a:r>
          </a:p>
          <a:p>
            <a:pPr lvl="1"/>
            <a:r>
              <a:rPr lang="en-US" sz="3600" dirty="0" smtClean="0"/>
              <a:t>Accept a compliment or appreciation</a:t>
            </a:r>
          </a:p>
          <a:p>
            <a:pPr lvl="1"/>
            <a:r>
              <a:rPr lang="en-US" sz="3600" dirty="0" smtClean="0"/>
              <a:t>Business items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54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3452"/>
            <a:ext cx="6629400" cy="6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33704"/>
      </p:ext>
    </p:extLst>
  </p:cSld>
  <p:clrMapOvr>
    <a:masterClrMapping/>
  </p:clrMapOvr>
  <p:transition spd="slow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Potty Pass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Students will request permission, only if absolutely needed, to use the hall pass for maximum of five minutes.</a:t>
            </a:r>
          </a:p>
          <a:p>
            <a:pPr lvl="1"/>
            <a:r>
              <a:rPr lang="en-US" sz="3600" dirty="0" smtClean="0"/>
              <a:t>10 minutes, student marked tardy</a:t>
            </a:r>
          </a:p>
          <a:p>
            <a:pPr lvl="1"/>
            <a:r>
              <a:rPr lang="en-US" sz="3600" dirty="0" smtClean="0"/>
              <a:t>15 minutes, student is marked absent</a:t>
            </a:r>
          </a:p>
          <a:p>
            <a:pPr lvl="1"/>
            <a:r>
              <a:rPr lang="en-US" sz="3600" dirty="0" smtClean="0"/>
              <a:t>Emergencies excluded (of course)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1369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162800" cy="53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919631"/>
      </p:ext>
    </p:extLst>
  </p:cSld>
  <p:clrMapOvr>
    <a:masterClrMapping/>
  </p:clrMapOvr>
  <p:transition spd="slow">
    <p:wip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240</TotalTime>
  <Words>931</Words>
  <Application>Microsoft Office PowerPoint</Application>
  <PresentationFormat>On-screen Show (4:3)</PresentationFormat>
  <Paragraphs>112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Classroom Rules and Procedures 101</vt:lpstr>
      <vt:lpstr>Welcome to Mrs. Sant’s class!   Class Rules</vt:lpstr>
      <vt:lpstr>Classroom Procedures </vt:lpstr>
      <vt:lpstr>How to enter and start class</vt:lpstr>
      <vt:lpstr>PowerPoint Presentation</vt:lpstr>
      <vt:lpstr>Meetings </vt:lpstr>
      <vt:lpstr>PowerPoint Presentation</vt:lpstr>
      <vt:lpstr>Potty Pass</vt:lpstr>
      <vt:lpstr>PowerPoint Presentation</vt:lpstr>
      <vt:lpstr>The Bell is going to ring, what do I do?</vt:lpstr>
      <vt:lpstr>PowerPoint Presentation</vt:lpstr>
      <vt:lpstr>Seat Time</vt:lpstr>
      <vt:lpstr>Students will respond immediately to teacher request for attention</vt:lpstr>
      <vt:lpstr>Talking? (of course, when appropriate)</vt:lpstr>
      <vt:lpstr>PowerPoint Presentation</vt:lpstr>
      <vt:lpstr>What do I do if I finish early?</vt:lpstr>
      <vt:lpstr>PowerPoint Presentation</vt:lpstr>
      <vt:lpstr>But I was absent….(wah wah wah)</vt:lpstr>
      <vt:lpstr>PowerPoint Presentation</vt:lpstr>
      <vt:lpstr>Frequently Asked Questions  (FAQs)</vt:lpstr>
      <vt:lpstr>Can I eat food during class?</vt:lpstr>
      <vt:lpstr>Can I bring a drink to class?</vt:lpstr>
      <vt:lpstr>Can I text or call someone during class?</vt:lpstr>
      <vt:lpstr>Can I listen to my I-pod?</vt:lpstr>
      <vt:lpstr>Can I move to sit by my friend to work together?</vt:lpstr>
      <vt:lpstr>Can I make an inappropriate comment?</vt:lpstr>
      <vt:lpstr>Can I sleep in class?</vt:lpstr>
      <vt:lpstr>Can I throw objects at others or the garbage?</vt:lpstr>
      <vt:lpstr>Can I write on the desk?</vt:lpstr>
      <vt:lpstr>Do I need to bring a pencil every single day?</vt:lpstr>
      <vt:lpstr>What happens if I do what is expected?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Procedures</dc:title>
  <dc:creator>Sant, Jennifer</dc:creator>
  <cp:lastModifiedBy>Sant, Jennifer</cp:lastModifiedBy>
  <cp:revision>48</cp:revision>
  <dcterms:created xsi:type="dcterms:W3CDTF">2013-08-15T00:13:55Z</dcterms:created>
  <dcterms:modified xsi:type="dcterms:W3CDTF">2013-08-15T21:01:30Z</dcterms:modified>
</cp:coreProperties>
</file>