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95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17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18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9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45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47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49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27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37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7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4929-A133-45DC-AD19-8E912477BF0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9853-EB99-4CCD-98AA-8979A8BC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2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13" name="whoosh.wav"/>
          </p:stSnd>
        </p:sndAc>
      </p:transition>
    </mc:Choice>
    <mc:Fallback>
      <p:transition spd="slow">
        <p:fade/>
        <p:sndAc>
          <p:stSnd>
            <p:snd r:embed="rId13" name="whoosh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-28323"/>
            <a:ext cx="8802994" cy="688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64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22"/>
            <a:ext cx="9144000" cy="682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15240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Quadrilateral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672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15240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Parallelogram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714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88"/>
            <a:ext cx="9144000" cy="67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15240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Trapezoid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0598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08"/>
            <a:ext cx="9144000" cy="683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16764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Rectangle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876729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 rectangle is a quadrilateral with four right angles.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2634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88"/>
            <a:ext cx="9144001" cy="685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0700" y="16002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Rhombus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9718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 Rhombus is a quadrilateral with four equal sides.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12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804"/>
            <a:ext cx="9144000" cy="690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0" y="9906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Square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 square is also a: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Parallelogram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Rhombus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rectangle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4166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833"/>
            <a:ext cx="8991600" cy="687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7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53695"/>
            <a:ext cx="8947864" cy="701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529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43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150206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Trapezoid</a:t>
            </a:r>
            <a:endParaRPr lang="en-US" sz="80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1973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169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8229" y="15240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Square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886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This is also 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Parallelogram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Rectangle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Rhombus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3001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070"/>
            <a:ext cx="9144000" cy="690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1637934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Rhombus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47244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This quadrilateral is also a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Parallelogram </a:t>
            </a:r>
          </a:p>
        </p:txBody>
      </p:sp>
    </p:spTree>
    <p:extLst>
      <p:ext uri="{BB962C8B-B14F-4D97-AF65-F5344CB8AC3E}">
        <p14:creationId xmlns:p14="http://schemas.microsoft.com/office/powerpoint/2010/main" val="2649383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66203"/>
            <a:ext cx="9144000" cy="690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16002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Quadrilateral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61090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43"/>
            <a:ext cx="9144001" cy="682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1600196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Rectangle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48006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This Quadrilateral is a parallelogram with four right angles.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11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14478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Parallelogram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5725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1612535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Trapezoid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1013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66</Words>
  <Application>Microsoft Office PowerPoint</Application>
  <PresentationFormat>On-screen Show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jennifer.sant</dc:creator>
  <cp:lastModifiedBy>jennifer.sant</cp:lastModifiedBy>
  <cp:revision>20</cp:revision>
  <dcterms:created xsi:type="dcterms:W3CDTF">2013-01-24T19:12:27Z</dcterms:created>
  <dcterms:modified xsi:type="dcterms:W3CDTF">2013-01-24T21:54:13Z</dcterms:modified>
</cp:coreProperties>
</file>